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2" r:id="rId2"/>
    <p:sldId id="378" r:id="rId3"/>
    <p:sldId id="362" r:id="rId4"/>
    <p:sldId id="420" r:id="rId5"/>
    <p:sldId id="422" r:id="rId6"/>
    <p:sldId id="426" r:id="rId7"/>
    <p:sldId id="440" r:id="rId8"/>
    <p:sldId id="445" r:id="rId9"/>
    <p:sldId id="446" r:id="rId10"/>
    <p:sldId id="448" r:id="rId11"/>
    <p:sldId id="451" r:id="rId12"/>
    <p:sldId id="452" r:id="rId13"/>
    <p:sldId id="458" r:id="rId14"/>
    <p:sldId id="459" r:id="rId15"/>
    <p:sldId id="460" r:id="rId16"/>
    <p:sldId id="461" r:id="rId17"/>
    <p:sldId id="468" r:id="rId18"/>
    <p:sldId id="469" r:id="rId19"/>
    <p:sldId id="470" r:id="rId20"/>
    <p:sldId id="471" r:id="rId21"/>
    <p:sldId id="472" r:id="rId22"/>
    <p:sldId id="435" r:id="rId2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00"/>
    <a:srgbClr val="0000FF"/>
    <a:srgbClr val="CC6600"/>
    <a:srgbClr val="FF3300"/>
    <a:srgbClr val="CC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933" autoAdjust="0"/>
    <p:restoredTop sz="93910" autoAdjust="0"/>
  </p:normalViewPr>
  <p:slideViewPr>
    <p:cSldViewPr>
      <p:cViewPr>
        <p:scale>
          <a:sx n="100" d="100"/>
          <a:sy n="100" d="100"/>
        </p:scale>
        <p:origin x="-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60A9DE2-46CB-4635-936D-12FDA2EF9B4E}" type="datetimeFigureOut">
              <a:rPr lang="de-DE"/>
              <a:pPr>
                <a:defRPr/>
              </a:pPr>
              <a:t>20.03.2014</a:t>
            </a:fld>
            <a:endParaRPr lang="de-DE" dirty="0"/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979081-5ED4-468B-9F66-BB30BAAAE8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42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27F3A9-2CD9-4065-B7C5-745482D2CD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558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GEMA-freie Hintergrundmusik. Dag </a:t>
            </a:r>
            <a:r>
              <a:rPr lang="de-DE" dirty="0" err="1" smtClean="0"/>
              <a:t>Reinbott</a:t>
            </a:r>
            <a:r>
              <a:rPr lang="de-DE" dirty="0" smtClean="0"/>
              <a:t>, http://www.terrasound.de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7F3A9-2CD9-4065-B7C5-745482D2CD7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91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Erstellt von Manfred Block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7F3A9-2CD9-4065-B7C5-745482D2CD7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92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0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1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1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9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4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8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5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0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3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60350"/>
            <a:ext cx="648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395288" y="6308725"/>
            <a:ext cx="4108817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600" b="1" dirty="0" smtClean="0">
                <a:solidFill>
                  <a:schemeClr val="accent2"/>
                </a:solidFill>
              </a:rPr>
              <a:t>                                                                    </a:t>
            </a:r>
            <a:endParaRPr lang="de-DE" sz="1600" b="1" dirty="0" smtClean="0">
              <a:solidFill>
                <a:srgbClr val="FF99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468313" y="6165850"/>
            <a:ext cx="8280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800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Anlagenmechaniker/-in SHK</a:t>
            </a:r>
            <a:endParaRPr lang="de-DE" dirty="0"/>
          </a:p>
        </p:txBody>
      </p:sp>
      <p:pic>
        <p:nvPicPr>
          <p:cNvPr id="7170" name="Picture 2" descr="C:\Dokumente und Einstellungen\Block\Eigene Dateien\Eigene Bilder\2010042a\PrüfungMEK0111\Prüfung0111 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146" y="1563283"/>
            <a:ext cx="6054960" cy="454096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6453336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GEMA-freie Hintergrundmusik. Dag </a:t>
            </a:r>
            <a:r>
              <a:rPr lang="de-DE" sz="1000" dirty="0" err="1" smtClean="0"/>
              <a:t>Reinbott</a:t>
            </a:r>
            <a:r>
              <a:rPr lang="de-DE" sz="1000" dirty="0"/>
              <a:t>, </a:t>
            </a:r>
          </a:p>
        </p:txBody>
      </p:sp>
      <p:sp>
        <p:nvSpPr>
          <p:cNvPr id="9" name="Rechteck 8"/>
          <p:cNvSpPr/>
          <p:nvPr/>
        </p:nvSpPr>
        <p:spPr>
          <a:xfrm>
            <a:off x="2854871" y="6453335"/>
            <a:ext cx="54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http://</a:t>
            </a:r>
            <a:r>
              <a:rPr lang="de-DE" sz="1000" dirty="0" smtClean="0"/>
              <a:t>www.terrasound.de</a:t>
            </a:r>
            <a:endParaRPr lang="de-DE" sz="1000" dirty="0"/>
          </a:p>
        </p:txBody>
      </p:sp>
      <p:pic>
        <p:nvPicPr>
          <p:cNvPr id="11" name="Bad Habit_TerraSound_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1571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Vaillant Kombigeräte</a:t>
            </a:r>
            <a:endParaRPr lang="de-DE" dirty="0"/>
          </a:p>
        </p:txBody>
      </p:sp>
      <p:pic>
        <p:nvPicPr>
          <p:cNvPr id="13314" name="Picture 2" descr="C:\Dokumente und Einstellungen\Manfred\Desktop\103___11\v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484785"/>
            <a:ext cx="614171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Hybridanlage-Junkers</a:t>
            </a:r>
            <a:endParaRPr lang="de-DE" dirty="0"/>
          </a:p>
        </p:txBody>
      </p:sp>
      <p:pic>
        <p:nvPicPr>
          <p:cNvPr id="16386" name="Picture 2" descr="C:\Dokumente und Einstellungen\Manfred\Desktop\103___11\ju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6976"/>
            <a:ext cx="614171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Kundendienstschulung Junkers bei uns</a:t>
            </a:r>
            <a:endParaRPr lang="de-DE" dirty="0"/>
          </a:p>
        </p:txBody>
      </p:sp>
      <p:pic>
        <p:nvPicPr>
          <p:cNvPr id="17410" name="Picture 2" descr="C:\Dokumente und Einstellungen\Manfred\Desktop\103___11\ju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4903"/>
            <a:ext cx="6005711" cy="45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Überbetriebliche Ausbildung bei uns </a:t>
            </a:r>
            <a:endParaRPr lang="de-DE" dirty="0"/>
          </a:p>
        </p:txBody>
      </p:sp>
      <p:pic>
        <p:nvPicPr>
          <p:cNvPr id="2050" name="Picture 2" descr="C:\Dokumente und Einstellungen\Manfred\Desktop\IMG_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8854"/>
            <a:ext cx="6256873" cy="46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Materiallager für Lehrgänge</a:t>
            </a:r>
            <a:endParaRPr lang="de-DE" dirty="0"/>
          </a:p>
        </p:txBody>
      </p:sp>
      <p:pic>
        <p:nvPicPr>
          <p:cNvPr id="3074" name="Picture 2" descr="C:\Dokumente und Einstellungen\Manfred\Desktop\DSC_8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06" y="1654558"/>
            <a:ext cx="6611581" cy="44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Gesellenprüfung Schweißwerkstatt</a:t>
            </a:r>
            <a:endParaRPr lang="de-DE" dirty="0"/>
          </a:p>
        </p:txBody>
      </p:sp>
      <p:pic>
        <p:nvPicPr>
          <p:cNvPr id="4098" name="Picture 2" descr="C:\Dokumente und Einstellungen\Manfred\Desktop\IMG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07502"/>
            <a:ext cx="6208036" cy="46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Gesellenprüfung Wärmetechnik</a:t>
            </a:r>
            <a:endParaRPr lang="de-DE" dirty="0"/>
          </a:p>
        </p:txBody>
      </p:sp>
      <p:pic>
        <p:nvPicPr>
          <p:cNvPr id="5122" name="Picture 2" descr="C:\Dokumente und Einstellungen\Manfred\Desktop\IMG_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24515"/>
            <a:ext cx="6048672" cy="45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Vattenfall Forschungsprojekt 12/13</a:t>
            </a:r>
            <a:endParaRPr lang="de-DE" dirty="0"/>
          </a:p>
        </p:txBody>
      </p:sp>
      <p:pic>
        <p:nvPicPr>
          <p:cNvPr id="35842" name="Picture 2" descr="C:\Dokumente und Einstellungen\Block\Desktop\vattenfall-forschungsprojekt-heizungsblut-r1-und-r2-dez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60172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5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Ingenieure der TU HH Harburg zu Besuch</a:t>
            </a:r>
            <a:endParaRPr lang="de-DE" dirty="0"/>
          </a:p>
        </p:txBody>
      </p:sp>
      <p:pic>
        <p:nvPicPr>
          <p:cNvPr id="32770" name="Picture 2" descr="C:\Dokumente und Einstellungen\Block\Desktop\junge-wirtschaftsingenieure-der-tu-hh-harburg-und-alte-ingenieure-lagebesprechung-am-3-12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02526"/>
            <a:ext cx="6143751" cy="461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3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Besuch aus Leipzig am 08.10.13</a:t>
            </a:r>
            <a:endParaRPr lang="de-DE" dirty="0"/>
          </a:p>
        </p:txBody>
      </p:sp>
      <p:pic>
        <p:nvPicPr>
          <p:cNvPr id="10244" name="Picture 4" descr="C:\Dokumente und Einstellungen\Manfred\Desktop\MDR1013\mdr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120680" cy="4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 Werkstätten und Laborräume SHK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48" y="1484784"/>
            <a:ext cx="593053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1664660" y="2348880"/>
            <a:ext cx="2043244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665801" y="2348880"/>
            <a:ext cx="2546159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665801" y="2348880"/>
            <a:ext cx="3410255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665801" y="2348880"/>
            <a:ext cx="4418367" cy="2232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Fernsehteam des MDR Sendung: </a:t>
            </a:r>
            <a:r>
              <a:rPr lang="de-DE" smtClean="0"/>
              <a:t>Einfach genial</a:t>
            </a:r>
            <a:endParaRPr lang="de-DE" dirty="0"/>
          </a:p>
        </p:txBody>
      </p:sp>
      <p:pic>
        <p:nvPicPr>
          <p:cNvPr id="11266" name="Picture 2" descr="C:\Dokumente und Einstellungen\Manfred\Desktop\MDR1013\mdr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33466"/>
            <a:ext cx="6120680" cy="4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Unterschiedliche Wärmeträger - Vergleich</a:t>
            </a:r>
            <a:endParaRPr lang="de-DE" dirty="0"/>
          </a:p>
        </p:txBody>
      </p:sp>
      <p:pic>
        <p:nvPicPr>
          <p:cNvPr id="14339" name="Picture 3" descr="C:\Dokumente und Einstellungen\Manfred\Desktop\MDR1013\mdr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35130"/>
            <a:ext cx="6048672" cy="45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122363" y="2195513"/>
            <a:ext cx="63023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4400" dirty="0" smtClean="0">
                <a:solidFill>
                  <a:schemeClr val="accent6"/>
                </a:solidFill>
              </a:rPr>
              <a:t>Vielen Dank </a:t>
            </a:r>
          </a:p>
          <a:p>
            <a:pPr algn="ctr" eaLnBrk="1" hangingPunct="1">
              <a:defRPr/>
            </a:pPr>
            <a:r>
              <a:rPr lang="de-DE" sz="4400" dirty="0" smtClean="0">
                <a:solidFill>
                  <a:schemeClr val="accent6"/>
                </a:solidFill>
              </a:rPr>
              <a:t>für Ihre Aufmerksamkeit!</a:t>
            </a:r>
          </a:p>
        </p:txBody>
      </p:sp>
      <p:sp>
        <p:nvSpPr>
          <p:cNvPr id="4" name="Rechteck 3"/>
          <p:cNvSpPr/>
          <p:nvPr/>
        </p:nvSpPr>
        <p:spPr>
          <a:xfrm>
            <a:off x="395536" y="558924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Erstellt von Manfred Block</a:t>
            </a:r>
          </a:p>
        </p:txBody>
      </p:sp>
    </p:spTree>
    <p:extLst>
      <p:ext uri="{BB962C8B-B14F-4D97-AF65-F5344CB8AC3E}">
        <p14:creationId xmlns:p14="http://schemas.microsoft.com/office/powerpoint/2010/main" val="14139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Ausbildungsrahmen </a:t>
            </a:r>
          </a:p>
        </p:txBody>
      </p:sp>
      <p:sp>
        <p:nvSpPr>
          <p:cNvPr id="13315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24750" y="0"/>
            <a:ext cx="161925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87350" y="1584325"/>
            <a:ext cx="2683748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 smtClean="0">
                <a:solidFill>
                  <a:schemeClr val="accent6"/>
                </a:solidFill>
              </a:rPr>
              <a:t>Handlungsfelder</a:t>
            </a:r>
            <a:endParaRPr lang="de-DE" sz="2400" b="1" dirty="0">
              <a:solidFill>
                <a:schemeClr val="accent6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accent6"/>
                </a:solidFill>
              </a:rPr>
              <a:t>Wassertechnik</a:t>
            </a:r>
            <a:endParaRPr lang="de-DE" sz="2000" dirty="0">
              <a:solidFill>
                <a:schemeClr val="accent6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accent6"/>
                </a:solidFill>
              </a:rPr>
              <a:t>Wärmetechnik</a:t>
            </a:r>
            <a:endParaRPr lang="de-DE" sz="2000" dirty="0">
              <a:solidFill>
                <a:schemeClr val="accent6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accent6"/>
                </a:solidFill>
              </a:rPr>
              <a:t>Klimatechnik</a:t>
            </a:r>
            <a:endParaRPr lang="de-DE" sz="2000" dirty="0">
              <a:solidFill>
                <a:schemeClr val="accent6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accent6"/>
                </a:solidFill>
              </a:rPr>
              <a:t>Erneuerbare Ener-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accent6"/>
                </a:solidFill>
              </a:rPr>
              <a:t>gie/ Umwelttechnik</a:t>
            </a:r>
            <a:endParaRPr lang="de-DE" sz="2000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F:\bilder u. Texte\Verdun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28" y="1772816"/>
            <a:ext cx="2618173" cy="1963518"/>
          </a:xfrm>
          <a:prstGeom prst="rect">
            <a:avLst/>
          </a:prstGeom>
          <a:noFill/>
        </p:spPr>
      </p:pic>
      <p:pic>
        <p:nvPicPr>
          <p:cNvPr id="11" name="Picture 2" descr="C:\Dokumente und Einstellungen\Block\Desktop\P112085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2605010" cy="1954948"/>
          </a:xfrm>
          <a:prstGeom prst="rect">
            <a:avLst/>
          </a:prstGeom>
          <a:noFill/>
        </p:spPr>
      </p:pic>
      <p:pic>
        <p:nvPicPr>
          <p:cNvPr id="12" name="Picture 2" descr="C:\Dokumente und Einstellungen\Block\Desktop\P112085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2590709" cy="1944216"/>
          </a:xfrm>
          <a:prstGeom prst="rect">
            <a:avLst/>
          </a:prstGeom>
          <a:noFill/>
        </p:spPr>
      </p:pic>
      <p:pic>
        <p:nvPicPr>
          <p:cNvPr id="10244" name="Picture 4" descr="http://ts1.mm.bing.net/th?id=I.4884125939925780&amp;pid=15.1&amp;W=160&amp;H=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861048"/>
            <a:ext cx="2799560" cy="1872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80175" cy="1143000"/>
          </a:xfrm>
        </p:spPr>
        <p:txBody>
          <a:bodyPr/>
          <a:lstStyle/>
          <a:p>
            <a:r>
              <a:rPr lang="de-DE" dirty="0" smtClean="0"/>
              <a:t> Physikalische Grundlagen</a:t>
            </a:r>
            <a:endParaRPr lang="de-DE" dirty="0"/>
          </a:p>
        </p:txBody>
      </p:sp>
      <p:pic>
        <p:nvPicPr>
          <p:cNvPr id="37890" name="Picture 2" descr="C:\Dokumente und Einstellungen\Block\Desktop\P112084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06285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Hydraulische Grundlagen</a:t>
            </a:r>
            <a:endParaRPr lang="de-DE" dirty="0"/>
          </a:p>
        </p:txBody>
      </p:sp>
      <p:pic>
        <p:nvPicPr>
          <p:cNvPr id="39938" name="Picture 2" descr="C:\Dokumente und Einstellungen\Block\Desktop\P112085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6097513" cy="45759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Analytische Systemkenntnisse</a:t>
            </a:r>
            <a:endParaRPr lang="de-DE" dirty="0"/>
          </a:p>
        </p:txBody>
      </p:sp>
      <p:pic>
        <p:nvPicPr>
          <p:cNvPr id="50178" name="Picture 2" descr="C:\Dokumente und Einstellungen\Block\Desktop\Schule1112,Meister,Forschung\Heizungs- Forschungslabor Eutin - heizungsbluts Jimdo-Page!-Dateien\radiatorenheiz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6240537" cy="46834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18 Regelungseinheiten </a:t>
            </a:r>
            <a:r>
              <a:rPr lang="de-DE" dirty="0" err="1" smtClean="0"/>
              <a:t>Brötje</a:t>
            </a:r>
            <a:endParaRPr lang="de-DE" dirty="0"/>
          </a:p>
        </p:txBody>
      </p:sp>
      <p:pic>
        <p:nvPicPr>
          <p:cNvPr id="5122" name="Picture 2" descr="C:\Dokumente und Einstellungen\Manfred\Desktop\103___11\br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077720" cy="45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Brennwertölkessel-Weishaupt</a:t>
            </a:r>
            <a:endParaRPr lang="de-DE" dirty="0"/>
          </a:p>
        </p:txBody>
      </p:sp>
      <p:pic>
        <p:nvPicPr>
          <p:cNvPr id="10242" name="Picture 2" descr="C:\Dokumente und Einstellungen\Manfred\Desktop\103___11\we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6048672" cy="45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Splitwärmepumpe</a:t>
            </a:r>
            <a:endParaRPr lang="de-DE" dirty="0"/>
          </a:p>
        </p:txBody>
      </p:sp>
      <p:pic>
        <p:nvPicPr>
          <p:cNvPr id="11266" name="Picture 2" descr="C:\Dokumente und Einstellungen\Manfred\Desktop\103___11\we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14171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Bildschirmpräsentation (4:3)</PresentationFormat>
  <Paragraphs>36</Paragraphs>
  <Slides>22</Slides>
  <Notes>2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Standarddesign</vt:lpstr>
      <vt:lpstr>Anlagenmechaniker/-in SHK</vt:lpstr>
      <vt:lpstr> Werkstätten und Laborräume SHK</vt:lpstr>
      <vt:lpstr>Ausbildungsrahmen </vt:lpstr>
      <vt:lpstr> Physikalische Grundlagen</vt:lpstr>
      <vt:lpstr>Hydraulische Grundlagen</vt:lpstr>
      <vt:lpstr>Analytische Systemkenntnisse</vt:lpstr>
      <vt:lpstr>18 Regelungseinheiten Brötje</vt:lpstr>
      <vt:lpstr> Brennwertölkessel-Weishaupt</vt:lpstr>
      <vt:lpstr>Splitwärmepumpe</vt:lpstr>
      <vt:lpstr>Vaillant Kombigeräte</vt:lpstr>
      <vt:lpstr>Hybridanlage-Junkers</vt:lpstr>
      <vt:lpstr>Kundendienstschulung Junkers bei uns</vt:lpstr>
      <vt:lpstr>Überbetriebliche Ausbildung bei uns </vt:lpstr>
      <vt:lpstr>Materiallager für Lehrgänge</vt:lpstr>
      <vt:lpstr>Gesellenprüfung Schweißwerkstatt</vt:lpstr>
      <vt:lpstr>Gesellenprüfung Wärmetechnik</vt:lpstr>
      <vt:lpstr>Vattenfall Forschungsprojekt 12/13</vt:lpstr>
      <vt:lpstr>Ingenieure der TU HH Harburg zu Besuch</vt:lpstr>
      <vt:lpstr>Besuch aus Leipzig am 08.10.13</vt:lpstr>
      <vt:lpstr>Fernsehteam des MDR Sendung: Einfach genial</vt:lpstr>
      <vt:lpstr>Unterschiedliche Wärmeträger - Vergleich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SHK</dc:title>
  <dc:creator>Manfred Block</dc:creator>
  <cp:lastModifiedBy>Manfred</cp:lastModifiedBy>
  <cp:revision>320</cp:revision>
  <cp:lastPrinted>2012-03-12T08:14:48Z</cp:lastPrinted>
  <dcterms:created xsi:type="dcterms:W3CDTF">2009-09-02T16:16:08Z</dcterms:created>
  <dcterms:modified xsi:type="dcterms:W3CDTF">2014-03-20T22:08:45Z</dcterms:modified>
</cp:coreProperties>
</file>