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4" r:id="rId6"/>
    <p:sldId id="265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5" name="Untertitel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1" name="Datumsplatzhalt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84C5C1C-1B21-488C-9615-41B132EB7CEF}" type="datetimeFigureOut">
              <a:rPr lang="de-DE" smtClean="0"/>
              <a:pPr/>
              <a:t>14.04.2011</a:t>
            </a:fld>
            <a:endParaRPr lang="de-DE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F35EAD2-7EAD-421C-A70B-985AEAD070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C5C1C-1B21-488C-9615-41B132EB7CEF}" type="datetimeFigureOut">
              <a:rPr lang="de-DE" smtClean="0"/>
              <a:pPr/>
              <a:t>14.04.2011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35EAD2-7EAD-421C-A70B-985AEAD070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84C5C1C-1B21-488C-9615-41B132EB7CEF}" type="datetimeFigureOut">
              <a:rPr lang="de-DE" smtClean="0"/>
              <a:pPr/>
              <a:t>14.04.2011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35EAD2-7EAD-421C-A70B-985AEAD070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C5C1C-1B21-488C-9615-41B132EB7CEF}" type="datetimeFigureOut">
              <a:rPr lang="de-DE" smtClean="0"/>
              <a:pPr/>
              <a:t>14.04.2011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35EAD2-7EAD-421C-A70B-985AEAD070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4C5C1C-1B21-488C-9615-41B132EB7CEF}" type="datetimeFigureOut">
              <a:rPr lang="de-DE" smtClean="0"/>
              <a:pPr/>
              <a:t>14.04.2011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F35EAD2-7EAD-421C-A70B-985AEAD070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C5C1C-1B21-488C-9615-41B132EB7CEF}" type="datetimeFigureOut">
              <a:rPr lang="de-DE" smtClean="0"/>
              <a:pPr/>
              <a:t>14.04.2011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35EAD2-7EAD-421C-A70B-985AEAD070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C5C1C-1B21-488C-9615-41B132EB7CEF}" type="datetimeFigureOut">
              <a:rPr lang="de-DE" smtClean="0"/>
              <a:pPr/>
              <a:t>14.04.2011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35EAD2-7EAD-421C-A70B-985AEAD070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C5C1C-1B21-488C-9615-41B132EB7CEF}" type="datetimeFigureOut">
              <a:rPr lang="de-DE" smtClean="0"/>
              <a:pPr/>
              <a:t>14.04.2011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35EAD2-7EAD-421C-A70B-985AEAD070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4C5C1C-1B21-488C-9615-41B132EB7CEF}" type="datetimeFigureOut">
              <a:rPr lang="de-DE" smtClean="0"/>
              <a:pPr/>
              <a:t>14.04.2011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35EAD2-7EAD-421C-A70B-985AEAD070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C5C1C-1B21-488C-9615-41B132EB7CEF}" type="datetimeFigureOut">
              <a:rPr lang="de-DE" smtClean="0"/>
              <a:pPr/>
              <a:t>14.04.2011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35EAD2-7EAD-421C-A70B-985AEAD070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C5C1C-1B21-488C-9615-41B132EB7CEF}" type="datetimeFigureOut">
              <a:rPr lang="de-DE" smtClean="0"/>
              <a:pPr/>
              <a:t>14.04.2011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35EAD2-7EAD-421C-A70B-985AEAD0703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Bildplatzhalt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1" name="Textplatzhalt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27" name="Datumsplatzhalt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84C5C1C-1B21-488C-9615-41B132EB7CEF}" type="datetimeFigureOut">
              <a:rPr lang="de-DE" smtClean="0"/>
              <a:pPr/>
              <a:t>14.04.2011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F35EAD2-7EAD-421C-A70B-985AEAD070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786050" y="4643446"/>
            <a:ext cx="6500858" cy="1000132"/>
          </a:xfrm>
        </p:spPr>
        <p:txBody>
          <a:bodyPr>
            <a:normAutofit/>
          </a:bodyPr>
          <a:lstStyle/>
          <a:p>
            <a:pPr algn="l"/>
            <a:r>
              <a:rPr lang="de-DE" sz="2800" dirty="0" smtClean="0">
                <a:solidFill>
                  <a:srgbClr val="92D050"/>
                </a:solidFill>
                <a:latin typeface="Vladimir Script" pitchFamily="66" charset="0"/>
              </a:rPr>
              <a:t>KAEM GmbH</a:t>
            </a:r>
          </a:p>
          <a:p>
            <a:pPr algn="l"/>
            <a:r>
              <a:rPr lang="de-DE" sz="2800" dirty="0" smtClean="0">
                <a:solidFill>
                  <a:srgbClr val="92D050"/>
                </a:solidFill>
                <a:latin typeface="Vladimir Script" pitchFamily="66" charset="0"/>
              </a:rPr>
              <a:t>Kaufmännische Assistenten Event Management</a:t>
            </a:r>
          </a:p>
          <a:p>
            <a:pPr algn="l"/>
            <a:endParaRPr lang="de-DE" sz="2800" dirty="0" smtClean="0">
              <a:solidFill>
                <a:srgbClr val="92D050"/>
              </a:solidFill>
              <a:latin typeface="Vladimir Script" pitchFamily="66" charset="0"/>
            </a:endParaRPr>
          </a:p>
        </p:txBody>
      </p:sp>
      <p:pic>
        <p:nvPicPr>
          <p:cNvPr id="4" name="Grafik 3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1428736"/>
            <a:ext cx="5838825" cy="1962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/>
          </a:bodyPr>
          <a:lstStyle/>
          <a:p>
            <a:pPr algn="ctr"/>
            <a:r>
              <a:rPr lang="de-DE" sz="4000" dirty="0" smtClean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Das sind wir</a:t>
            </a:r>
            <a:endParaRPr lang="de-DE" sz="4000" dirty="0">
              <a:solidFill>
                <a:schemeClr val="tx2">
                  <a:lumMod val="75000"/>
                </a:schemeClr>
              </a:solidFill>
              <a:latin typeface="Times" pitchFamily="18" charset="0"/>
            </a:endParaRPr>
          </a:p>
        </p:txBody>
      </p:sp>
      <p:pic>
        <p:nvPicPr>
          <p:cNvPr id="4" name="Inhaltsplatzhalter 3" descr="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428736"/>
            <a:ext cx="6715172" cy="500386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86050" y="642918"/>
            <a:ext cx="5024422" cy="785818"/>
          </a:xfrm>
        </p:spPr>
        <p:txBody>
          <a:bodyPr>
            <a:normAutofit/>
          </a:bodyPr>
          <a:lstStyle/>
          <a:p>
            <a:pPr algn="ctr"/>
            <a:r>
              <a:rPr lang="de-DE" dirty="0" smtClean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Der 27. Mai</a:t>
            </a:r>
            <a:endParaRPr lang="de-DE" dirty="0">
              <a:solidFill>
                <a:schemeClr val="tx2">
                  <a:lumMod val="75000"/>
                </a:schemeClr>
              </a:solidFill>
              <a:latin typeface="Times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596" y="2143116"/>
            <a:ext cx="7239000" cy="3819872"/>
          </a:xfrm>
        </p:spPr>
        <p:txBody>
          <a:bodyPr>
            <a:normAutofit/>
          </a:bodyPr>
          <a:lstStyle/>
          <a:p>
            <a:endParaRPr lang="de-DE" sz="2300" i="1" dirty="0" smtClean="0">
              <a:latin typeface="Times" pitchFamily="18" charset="0"/>
            </a:endParaRPr>
          </a:p>
          <a:p>
            <a:r>
              <a:rPr lang="de-DE" sz="2300" i="1" dirty="0" smtClean="0">
                <a:latin typeface="Times" pitchFamily="18" charset="0"/>
              </a:rPr>
              <a:t>Spendengala von 11.30 Uhr bis 14.00 Uhr</a:t>
            </a:r>
          </a:p>
          <a:p>
            <a:r>
              <a:rPr lang="de-DE" sz="2300" i="1" dirty="0" smtClean="0">
                <a:latin typeface="Times" pitchFamily="18" charset="0"/>
              </a:rPr>
              <a:t>Unterstützung durch die Organisation „Menschen für Menschen“, Schüler/innen, durch Lehrer, diverse Sponsoren</a:t>
            </a:r>
          </a:p>
          <a:p>
            <a:r>
              <a:rPr lang="de-DE" sz="2300" i="1" dirty="0" smtClean="0">
                <a:latin typeface="Times" pitchFamily="18" charset="0"/>
              </a:rPr>
              <a:t>Präsentation der verschiedenen Schularten für potentielle Schüler</a:t>
            </a:r>
          </a:p>
          <a:p>
            <a:r>
              <a:rPr lang="de-DE" sz="2300" i="1" dirty="0" smtClean="0">
                <a:latin typeface="Times" pitchFamily="18" charset="0"/>
              </a:rPr>
              <a:t>Erhalt eines möglichst hohen Spendenbeitrages ,um den Kindern in Äthiopien  ein besseres Leben zu ermöglichen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214290"/>
            <a:ext cx="3429024" cy="207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7239000" cy="751506"/>
          </a:xfrm>
        </p:spPr>
        <p:txBody>
          <a:bodyPr/>
          <a:lstStyle/>
          <a:p>
            <a:pPr algn="ctr"/>
            <a:r>
              <a:rPr lang="de-DE" dirty="0" smtClean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Unser Programm</a:t>
            </a:r>
            <a:endParaRPr lang="de-DE" dirty="0">
              <a:solidFill>
                <a:schemeClr val="tx2">
                  <a:lumMod val="75000"/>
                </a:schemeClr>
              </a:solidFill>
              <a:latin typeface="Times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428604"/>
            <a:ext cx="7239000" cy="6215106"/>
          </a:xfrm>
        </p:spPr>
        <p:txBody>
          <a:bodyPr>
            <a:normAutofit/>
          </a:bodyPr>
          <a:lstStyle/>
          <a:p>
            <a:pPr>
              <a:buNone/>
            </a:pPr>
            <a:endParaRPr lang="de-DE" i="1" dirty="0" smtClean="0">
              <a:latin typeface="Times" pitchFamily="18" charset="0"/>
            </a:endParaRPr>
          </a:p>
          <a:p>
            <a:r>
              <a:rPr lang="de-DE" i="1" dirty="0" smtClean="0">
                <a:latin typeface="Times" pitchFamily="18" charset="0"/>
              </a:rPr>
              <a:t> Präsentationsstand „Menschen für Menschen“</a:t>
            </a:r>
          </a:p>
          <a:p>
            <a:r>
              <a:rPr lang="de-DE" i="1" dirty="0" smtClean="0">
                <a:latin typeface="Times" pitchFamily="18" charset="0"/>
              </a:rPr>
              <a:t>Kulinarische Spezialitäten :</a:t>
            </a:r>
          </a:p>
          <a:p>
            <a:pPr>
              <a:buNone/>
            </a:pPr>
            <a:r>
              <a:rPr lang="de-DE" i="1" dirty="0" smtClean="0">
                <a:latin typeface="Times" pitchFamily="18" charset="0"/>
              </a:rPr>
              <a:t>   z.B. Kuchenbuffet, Schokowaffeln, „Häppchen“, alkoholfreie Cocktails, </a:t>
            </a:r>
          </a:p>
          <a:p>
            <a:r>
              <a:rPr lang="de-DE" i="1" dirty="0" smtClean="0">
                <a:latin typeface="Times" pitchFamily="18" charset="0"/>
              </a:rPr>
              <a:t>Tombola</a:t>
            </a:r>
          </a:p>
          <a:p>
            <a:r>
              <a:rPr lang="de-DE" i="1" dirty="0" smtClean="0">
                <a:latin typeface="Times" pitchFamily="18" charset="0"/>
              </a:rPr>
              <a:t>Musik -  und Bühnendarstellung:</a:t>
            </a:r>
          </a:p>
          <a:p>
            <a:pPr>
              <a:buNone/>
            </a:pPr>
            <a:r>
              <a:rPr lang="de-DE" i="1" dirty="0" smtClean="0">
                <a:latin typeface="Times" pitchFamily="18" charset="0"/>
              </a:rPr>
              <a:t>    -&gt; Aufführung Gymnastik und Tanz</a:t>
            </a:r>
          </a:p>
          <a:p>
            <a:pPr>
              <a:buNone/>
            </a:pPr>
            <a:r>
              <a:rPr lang="de-DE" i="1" dirty="0" smtClean="0">
                <a:latin typeface="Times" pitchFamily="18" charset="0"/>
              </a:rPr>
              <a:t>    -&gt; Einrad fahren</a:t>
            </a:r>
          </a:p>
          <a:p>
            <a:pPr>
              <a:buNone/>
            </a:pPr>
            <a:r>
              <a:rPr lang="de-DE" i="1" dirty="0" smtClean="0">
                <a:latin typeface="Times" pitchFamily="18" charset="0"/>
              </a:rPr>
              <a:t>	 -&gt; Stelzenlaufen &amp; Luftballonfiguren</a:t>
            </a:r>
          </a:p>
          <a:p>
            <a:pPr>
              <a:buNone/>
            </a:pPr>
            <a:r>
              <a:rPr lang="de-DE" i="1" dirty="0" smtClean="0">
                <a:latin typeface="Times" pitchFamily="18" charset="0"/>
              </a:rPr>
              <a:t>    -&gt;Videopräsentation von Skistunts</a:t>
            </a:r>
          </a:p>
          <a:p>
            <a:r>
              <a:rPr lang="de-DE" i="1" dirty="0" smtClean="0">
                <a:latin typeface="Times" pitchFamily="18" charset="0"/>
              </a:rPr>
              <a:t>Infostände zu den Vollzeitklassen der BBS</a:t>
            </a:r>
          </a:p>
          <a:p>
            <a:r>
              <a:rPr lang="de-DE" i="1" dirty="0" smtClean="0">
                <a:latin typeface="Times" pitchFamily="18" charset="0"/>
              </a:rPr>
              <a:t>Amerikanische Versteigerung</a:t>
            </a:r>
          </a:p>
          <a:p>
            <a:pPr>
              <a:buNone/>
            </a:pPr>
            <a:endParaRPr lang="de-DE" i="1" dirty="0" smtClean="0">
              <a:latin typeface="Times" pitchFamily="18" charset="0"/>
            </a:endParaRPr>
          </a:p>
          <a:p>
            <a:pPr>
              <a:buNone/>
            </a:pP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786058"/>
            <a:ext cx="221457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714348" y="214290"/>
            <a:ext cx="527862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de-DE" sz="2400" b="1" cap="all" dirty="0" smtClean="0">
                <a:ln/>
                <a:solidFill>
                  <a:srgbClr val="C00000"/>
                </a:solidFill>
                <a:effectLst>
                  <a:reflection blurRad="10000" stA="55000" endPos="48000" dist="500" dir="5400000" sy="-100000" algn="bl" rotWithShape="0"/>
                </a:effectLst>
                <a:latin typeface="Times" pitchFamily="18" charset="0"/>
              </a:rPr>
              <a:t>                          </a:t>
            </a:r>
            <a:r>
              <a:rPr lang="de-DE" sz="2400" b="1" cap="all" dirty="0" smtClean="0">
                <a:ln/>
                <a:solidFill>
                  <a:schemeClr val="tx2">
                    <a:lumMod val="10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Times" pitchFamily="18" charset="0"/>
              </a:rPr>
              <a:t>Stand - Übersicht</a:t>
            </a:r>
            <a:endParaRPr lang="de-DE" sz="2400" b="1" cap="all" dirty="0">
              <a:ln/>
              <a:solidFill>
                <a:schemeClr val="tx2">
                  <a:lumMod val="10000"/>
                </a:schemeClr>
              </a:solidFill>
              <a:effectLst>
                <a:reflection blurRad="10000" stA="55000" endPos="48000" dist="500" dir="5400000" sy="-100000" algn="bl" rotWithShape="0"/>
              </a:effectLst>
              <a:latin typeface="Times" pitchFamily="18" charset="0"/>
            </a:endParaRPr>
          </a:p>
        </p:txBody>
      </p:sp>
      <p:graphicFrame>
        <p:nvGraphicFramePr>
          <p:cNvPr id="12" name="Tabelle 11"/>
          <p:cNvGraphicFramePr>
            <a:graphicFrameLocks noGrp="1"/>
          </p:cNvGraphicFramePr>
          <p:nvPr/>
        </p:nvGraphicFramePr>
        <p:xfrm>
          <a:off x="1500166" y="1214422"/>
          <a:ext cx="6357982" cy="4857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0"/>
                <a:gridCol w="2786082"/>
              </a:tblGrid>
              <a:tr h="498234">
                <a:tc>
                  <a:txBody>
                    <a:bodyPr/>
                    <a:lstStyle/>
                    <a:p>
                      <a:endParaRPr lang="de-DE" dirty="0">
                        <a:latin typeface="Times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>
                        <a:latin typeface="Times" pitchFamily="18" charset="0"/>
                      </a:endParaRPr>
                    </a:p>
                  </a:txBody>
                  <a:tcPr/>
                </a:tc>
              </a:tr>
              <a:tr h="498234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Times" pitchFamily="18" charset="0"/>
                        </a:rPr>
                        <a:t>Schokofondue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Times" pitchFamily="18" charset="0"/>
                        </a:rPr>
                        <a:t>Kuchen </a:t>
                      </a:r>
                      <a:endParaRPr lang="de-DE" dirty="0">
                        <a:latin typeface="Times" pitchFamily="18" charset="0"/>
                      </a:endParaRPr>
                    </a:p>
                  </a:txBody>
                  <a:tcPr/>
                </a:tc>
              </a:tr>
              <a:tr h="498234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Times" pitchFamily="18" charset="0"/>
                        </a:rPr>
                        <a:t>Gymnastischer</a:t>
                      </a:r>
                      <a:r>
                        <a:rPr lang="de-DE" baseline="0" dirty="0" smtClean="0">
                          <a:latin typeface="Times" pitchFamily="18" charset="0"/>
                        </a:rPr>
                        <a:t> Tanz</a:t>
                      </a:r>
                      <a:endParaRPr lang="de-DE" dirty="0">
                        <a:latin typeface="Times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Times" pitchFamily="18" charset="0"/>
                        </a:rPr>
                        <a:t>Schokowaffeln</a:t>
                      </a:r>
                      <a:endParaRPr lang="de-DE" dirty="0">
                        <a:latin typeface="Times" pitchFamily="18" charset="0"/>
                      </a:endParaRPr>
                    </a:p>
                  </a:txBody>
                  <a:tcPr/>
                </a:tc>
              </a:tr>
              <a:tr h="498234">
                <a:tc>
                  <a:txBody>
                    <a:bodyPr/>
                    <a:lstStyle/>
                    <a:p>
                      <a:r>
                        <a:rPr lang="de-DE" smtClean="0">
                          <a:latin typeface="Times" pitchFamily="18" charset="0"/>
                        </a:rPr>
                        <a:t>Chemie-,Biologieprojekt</a:t>
                      </a:r>
                      <a:r>
                        <a:rPr lang="de-DE" baseline="0" smtClean="0">
                          <a:latin typeface="Times" pitchFamily="18" charset="0"/>
                        </a:rPr>
                        <a:t> des BGs</a:t>
                      </a:r>
                      <a:endParaRPr lang="de-DE" dirty="0">
                        <a:latin typeface="Times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Times" pitchFamily="18" charset="0"/>
                        </a:rPr>
                        <a:t>Tombola</a:t>
                      </a:r>
                      <a:endParaRPr lang="de-DE" dirty="0">
                        <a:latin typeface="Times" pitchFamily="18" charset="0"/>
                      </a:endParaRPr>
                    </a:p>
                  </a:txBody>
                  <a:tcPr/>
                </a:tc>
              </a:tr>
              <a:tr h="498234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Times" pitchFamily="18" charset="0"/>
                        </a:rPr>
                        <a:t>Welthungerhilfe</a:t>
                      </a:r>
                      <a:r>
                        <a:rPr lang="de-DE" baseline="0" dirty="0" smtClean="0">
                          <a:latin typeface="Times" pitchFamily="18" charset="0"/>
                        </a:rPr>
                        <a:t> - Ausstellung</a:t>
                      </a:r>
                      <a:endParaRPr lang="de-DE" dirty="0">
                        <a:latin typeface="Times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Times" pitchFamily="18" charset="0"/>
                        </a:rPr>
                        <a:t>Musikalische Unterstützung</a:t>
                      </a:r>
                      <a:endParaRPr lang="de-DE" dirty="0">
                        <a:latin typeface="Times" pitchFamily="18" charset="0"/>
                      </a:endParaRPr>
                    </a:p>
                  </a:txBody>
                  <a:tcPr/>
                </a:tc>
              </a:tr>
              <a:tr h="498234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Times" pitchFamily="18" charset="0"/>
                        </a:rPr>
                        <a:t>Muffins</a:t>
                      </a:r>
                      <a:r>
                        <a:rPr lang="de-DE" dirty="0" smtClean="0">
                          <a:latin typeface="Times" pitchFamily="18" charset="0"/>
                        </a:rPr>
                        <a:t>, Donuts</a:t>
                      </a:r>
                      <a:endParaRPr lang="de-DE" dirty="0">
                        <a:latin typeface="Times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Times" pitchFamily="18" charset="0"/>
                        </a:rPr>
                        <a:t>Herzhafte Leckereien</a:t>
                      </a:r>
                      <a:endParaRPr lang="de-DE" dirty="0">
                        <a:latin typeface="Times" pitchFamily="18" charset="0"/>
                      </a:endParaRPr>
                    </a:p>
                  </a:txBody>
                  <a:tcPr/>
                </a:tc>
              </a:tr>
              <a:tr h="498234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Times" pitchFamily="18" charset="0"/>
                        </a:rPr>
                        <a:t>Kleine</a:t>
                      </a:r>
                      <a:r>
                        <a:rPr lang="de-DE" baseline="0" dirty="0" smtClean="0">
                          <a:latin typeface="Times" pitchFamily="18" charset="0"/>
                        </a:rPr>
                        <a:t> Holzarbeiten</a:t>
                      </a:r>
                      <a:endParaRPr lang="de-DE" dirty="0">
                        <a:latin typeface="Times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Times" pitchFamily="18" charset="0"/>
                        </a:rPr>
                        <a:t>Einradfahren</a:t>
                      </a:r>
                      <a:endParaRPr lang="de-DE" dirty="0">
                        <a:latin typeface="Times" pitchFamily="18" charset="0"/>
                      </a:endParaRPr>
                    </a:p>
                  </a:txBody>
                  <a:tcPr/>
                </a:tc>
              </a:tr>
              <a:tr h="498234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Times" pitchFamily="18" charset="0"/>
                        </a:rPr>
                        <a:t>Kleine Kunstobjekte</a:t>
                      </a:r>
                      <a:endParaRPr lang="de-DE" dirty="0">
                        <a:latin typeface="Times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Times" pitchFamily="18" charset="0"/>
                        </a:rPr>
                        <a:t>Würstchenstand</a:t>
                      </a:r>
                      <a:endParaRPr lang="de-DE" dirty="0">
                        <a:latin typeface="Times" pitchFamily="18" charset="0"/>
                      </a:endParaRPr>
                    </a:p>
                  </a:txBody>
                  <a:tcPr/>
                </a:tc>
              </a:tr>
              <a:tr h="87191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Times" pitchFamily="18" charset="0"/>
                        </a:rPr>
                        <a:t>Videopräsentation</a:t>
                      </a:r>
                      <a:r>
                        <a:rPr lang="de-DE" baseline="0" dirty="0" smtClean="0">
                          <a:latin typeface="Times" pitchFamily="18" charset="0"/>
                        </a:rPr>
                        <a:t> von  Freestyle  </a:t>
                      </a:r>
                      <a:r>
                        <a:rPr lang="de-DE" baseline="0" dirty="0" err="1" smtClean="0">
                          <a:latin typeface="Times" pitchFamily="18" charset="0"/>
                        </a:rPr>
                        <a:t>Skiing</a:t>
                      </a:r>
                      <a:endParaRPr lang="de-DE" dirty="0">
                        <a:latin typeface="Times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Times" pitchFamily="18" charset="0"/>
                        </a:rPr>
                        <a:t>alkoholfreie Cocktails</a:t>
                      </a:r>
                      <a:endParaRPr lang="de-DE" dirty="0">
                        <a:latin typeface="Times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7239000" cy="751506"/>
          </a:xfrm>
        </p:spPr>
        <p:txBody>
          <a:bodyPr/>
          <a:lstStyle/>
          <a:p>
            <a:pPr algn="ctr"/>
            <a:r>
              <a:rPr lang="de-DE" dirty="0" smtClean="0">
                <a:solidFill>
                  <a:schemeClr val="tx2"/>
                </a:solidFill>
                <a:latin typeface="Times" pitchFamily="18" charset="0"/>
              </a:rPr>
              <a:t>Wer kommt?</a:t>
            </a:r>
            <a:endParaRPr lang="de-DE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de-DE" i="1" dirty="0" smtClean="0">
                <a:latin typeface="Times" pitchFamily="18" charset="0"/>
              </a:rPr>
              <a:t>Wir haben folgende  Gäste eingeladen:</a:t>
            </a:r>
          </a:p>
          <a:p>
            <a:r>
              <a:rPr lang="de-DE" i="1" dirty="0" smtClean="0">
                <a:latin typeface="Times" pitchFamily="18" charset="0"/>
              </a:rPr>
              <a:t>Schüler  der umliegenden Schulen</a:t>
            </a:r>
          </a:p>
          <a:p>
            <a:r>
              <a:rPr lang="de-DE" i="1" dirty="0" smtClean="0">
                <a:latin typeface="Times" pitchFamily="18" charset="0"/>
              </a:rPr>
              <a:t> unsere Praktikumsbetriebe</a:t>
            </a:r>
          </a:p>
          <a:p>
            <a:r>
              <a:rPr lang="de-DE" i="1" dirty="0" smtClean="0">
                <a:latin typeface="Times" pitchFamily="18" charset="0"/>
              </a:rPr>
              <a:t> Spendenbetriebe</a:t>
            </a:r>
          </a:p>
          <a:p>
            <a:r>
              <a:rPr lang="de-DE" i="1" dirty="0" smtClean="0">
                <a:latin typeface="Times" pitchFamily="18" charset="0"/>
              </a:rPr>
              <a:t>Außenstehende, die durch unsere Werbemaßnahmen auf die Spendengala aufmerksam geworden sind</a:t>
            </a:r>
          </a:p>
          <a:p>
            <a:endParaRPr lang="de-DE" i="1" dirty="0" smtClean="0">
              <a:latin typeface="Times" pitchFamily="18" charset="0"/>
            </a:endParaRPr>
          </a:p>
          <a:p>
            <a:pPr>
              <a:buNone/>
            </a:pPr>
            <a:r>
              <a:rPr lang="de-DE" i="1" dirty="0" smtClean="0">
                <a:latin typeface="Times" pitchFamily="18" charset="0"/>
              </a:rPr>
              <a:t>	Wir  hoffen, dass wir auch Ihre Neugierde geweckt haben und würden uns sehr über Ihren Besuch freuen.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ysithea">
  <a:themeElements>
    <a:clrScheme name="Lysithea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ysithea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ysithea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167</Words>
  <Application>Microsoft Office PowerPoint</Application>
  <PresentationFormat>Bildschirmpräsentation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Lysithea</vt:lpstr>
      <vt:lpstr>Folie 1</vt:lpstr>
      <vt:lpstr>Das sind wir</vt:lpstr>
      <vt:lpstr>Der 27. Mai</vt:lpstr>
      <vt:lpstr>Unser Programm</vt:lpstr>
      <vt:lpstr>Folie 5</vt:lpstr>
      <vt:lpstr>Wer kommt?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Raum153-7</dc:creator>
  <cp:lastModifiedBy>Raum 153-19</cp:lastModifiedBy>
  <cp:revision>34</cp:revision>
  <dcterms:created xsi:type="dcterms:W3CDTF">2011-03-01T08:45:01Z</dcterms:created>
  <dcterms:modified xsi:type="dcterms:W3CDTF">2011-04-14T06:38:03Z</dcterms:modified>
</cp:coreProperties>
</file>